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2" r:id="rId3"/>
    <p:sldId id="268" r:id="rId4"/>
    <p:sldId id="269" r:id="rId5"/>
    <p:sldId id="282" r:id="rId6"/>
    <p:sldId id="270" r:id="rId7"/>
    <p:sldId id="271" r:id="rId8"/>
    <p:sldId id="297" r:id="rId9"/>
    <p:sldId id="280" r:id="rId10"/>
    <p:sldId id="273" r:id="rId11"/>
    <p:sldId id="301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258" r:id="rId25"/>
    <p:sldId id="275" r:id="rId26"/>
    <p:sldId id="279" r:id="rId27"/>
    <p:sldId id="291" r:id="rId28"/>
    <p:sldId id="285" r:id="rId29"/>
    <p:sldId id="289" r:id="rId30"/>
    <p:sldId id="290" r:id="rId31"/>
    <p:sldId id="288" r:id="rId32"/>
    <p:sldId id="293" r:id="rId33"/>
    <p:sldId id="287" r:id="rId34"/>
    <p:sldId id="286" r:id="rId35"/>
    <p:sldId id="283" r:id="rId36"/>
    <p:sldId id="278" r:id="rId37"/>
    <p:sldId id="299" r:id="rId38"/>
    <p:sldId id="277" r:id="rId39"/>
    <p:sldId id="267" r:id="rId40"/>
    <p:sldId id="276" r:id="rId41"/>
    <p:sldId id="292" r:id="rId4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2"/>
            <p14:sldId id="268"/>
            <p14:sldId id="269"/>
            <p14:sldId id="282"/>
            <p14:sldId id="270"/>
            <p14:sldId id="271"/>
            <p14:sldId id="297"/>
            <p14:sldId id="280"/>
            <p14:sldId id="273"/>
            <p14:sldId id="301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719"/>
  </p:normalViewPr>
  <p:slideViewPr>
    <p:cSldViewPr snapToGrid="0">
      <p:cViewPr varScale="1">
        <p:scale>
          <a:sx n="148" d="100"/>
          <a:sy n="148" d="100"/>
        </p:scale>
        <p:origin x="3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4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6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0.wdp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pic>
        <p:nvPicPr>
          <p:cNvPr id="19458" name="Picture 2" descr="Profile photo of Pamela Bradford">
            <a:extLst>
              <a:ext uri="{FF2B5EF4-FFF2-40B4-BE49-F238E27FC236}">
                <a16:creationId xmlns:a16="http://schemas.microsoft.com/office/drawing/2014/main" id="{86A132D6-6188-DC62-AE4E-6C8533ED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8" t="7696" r="12154" b="21292"/>
          <a:stretch/>
        </p:blipFill>
        <p:spPr bwMode="auto">
          <a:xfrm>
            <a:off x="1824825" y="4336610"/>
            <a:ext cx="1342293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30B94-33A6-1DA7-B5A5-217A7B450100}"/>
              </a:ext>
            </a:extLst>
          </p:cNvPr>
          <p:cNvSpPr txBox="1"/>
          <p:nvPr/>
        </p:nvSpPr>
        <p:spPr>
          <a:xfrm>
            <a:off x="1824825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Pamela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180FD-4B0E-621D-0E0D-6C4F109B333D}"/>
              </a:ext>
            </a:extLst>
          </p:cNvPr>
          <p:cNvSpPr txBox="1"/>
          <p:nvPr/>
        </p:nvSpPr>
        <p:spPr>
          <a:xfrm>
            <a:off x="3980673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Pepper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D23A47DE-7E80-7716-3695-90AF6C8A1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7855" y="4336610"/>
            <a:ext cx="1194722" cy="14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518</Words>
  <Application>Microsoft Macintosh PowerPoint</Application>
  <PresentationFormat>Letter Paper (8.5x11 in)</PresentationFormat>
  <Paragraphs>170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Elephant Pro</vt:lpstr>
      <vt:lpstr>Rastanty Cortez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25</cp:revision>
  <dcterms:created xsi:type="dcterms:W3CDTF">2022-08-26T05:21:33Z</dcterms:created>
  <dcterms:modified xsi:type="dcterms:W3CDTF">2022-09-06T14:31:46Z</dcterms:modified>
</cp:coreProperties>
</file>